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4630400" cy="8229600"/>
  <p:notesSz cx="8229600" cy="14630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99"/>
    <a:srgbClr val="FF3399"/>
    <a:srgbClr val="FF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Arellano Huerta" userId="95cb2932-9b7d-4bba-8cf4-c84d02facae5" providerId="ADAL" clId="{37B22EA3-15EF-4B07-8EA5-D4B1D73BC78E}"/>
    <pc:docChg chg="modSld">
      <pc:chgData name="Jaime Arellano Huerta" userId="95cb2932-9b7d-4bba-8cf4-c84d02facae5" providerId="ADAL" clId="{37B22EA3-15EF-4B07-8EA5-D4B1D73BC78E}" dt="2024-12-13T19:23:21.490" v="133" actId="1036"/>
      <pc:docMkLst>
        <pc:docMk/>
      </pc:docMkLst>
      <pc:sldChg chg="modSp mod">
        <pc:chgData name="Jaime Arellano Huerta" userId="95cb2932-9b7d-4bba-8cf4-c84d02facae5" providerId="ADAL" clId="{37B22EA3-15EF-4B07-8EA5-D4B1D73BC78E}" dt="2024-12-13T19:23:21.490" v="133" actId="1036"/>
        <pc:sldMkLst>
          <pc:docMk/>
          <pc:sldMk cId="0" sldId="257"/>
        </pc:sldMkLst>
        <pc:spChg chg="mod">
          <ac:chgData name="Jaime Arellano Huerta" userId="95cb2932-9b7d-4bba-8cf4-c84d02facae5" providerId="ADAL" clId="{37B22EA3-15EF-4B07-8EA5-D4B1D73BC78E}" dt="2024-12-13T19:21:29.971" v="115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1:38.953" v="18" actId="255"/>
          <ac:spMkLst>
            <pc:docMk/>
            <pc:sldMk cId="0" sldId="257"/>
            <ac:spMk id="3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1:45.499" v="19" actId="255"/>
          <ac:spMkLst>
            <pc:docMk/>
            <pc:sldMk cId="0" sldId="257"/>
            <ac:spMk id="5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2:15.152" v="27" actId="1076"/>
          <ac:spMkLst>
            <pc:docMk/>
            <pc:sldMk cId="0" sldId="257"/>
            <ac:spMk id="7" creationId="{00000000-0000-0000-0000-000000000000}"/>
          </ac:spMkLst>
        </pc:spChg>
        <pc:picChg chg="mod">
          <ac:chgData name="Jaime Arellano Huerta" userId="95cb2932-9b7d-4bba-8cf4-c84d02facae5" providerId="ADAL" clId="{37B22EA3-15EF-4B07-8EA5-D4B1D73BC78E}" dt="2024-12-13T02:12:06.609" v="25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Jaime Arellano Huerta" userId="95cb2932-9b7d-4bba-8cf4-c84d02facae5" providerId="ADAL" clId="{37B22EA3-15EF-4B07-8EA5-D4B1D73BC78E}" dt="2024-12-13T02:12:04.101" v="24" actId="107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Jaime Arellano Huerta" userId="95cb2932-9b7d-4bba-8cf4-c84d02facae5" providerId="ADAL" clId="{37B22EA3-15EF-4B07-8EA5-D4B1D73BC78E}" dt="2024-12-13T19:23:21.490" v="133" actId="1036"/>
          <ac:picMkLst>
            <pc:docMk/>
            <pc:sldMk cId="0" sldId="257"/>
            <ac:picMk id="8" creationId="{00000000-0000-0000-0000-000000000000}"/>
          </ac:picMkLst>
        </pc:picChg>
      </pc:sldChg>
      <pc:sldChg chg="modSp mod">
        <pc:chgData name="Jaime Arellano Huerta" userId="95cb2932-9b7d-4bba-8cf4-c84d02facae5" providerId="ADAL" clId="{37B22EA3-15EF-4B07-8EA5-D4B1D73BC78E}" dt="2024-12-13T02:12:49.015" v="31" actId="255"/>
        <pc:sldMkLst>
          <pc:docMk/>
          <pc:sldMk cId="0" sldId="258"/>
        </pc:sldMkLst>
        <pc:spChg chg="mod">
          <ac:chgData name="Jaime Arellano Huerta" userId="95cb2932-9b7d-4bba-8cf4-c84d02facae5" providerId="ADAL" clId="{37B22EA3-15EF-4B07-8EA5-D4B1D73BC78E}" dt="2024-12-08T21:56:41.755" v="8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2:37.049" v="29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2:43.027" v="30" actId="255"/>
          <ac:spMkLst>
            <pc:docMk/>
            <pc:sldMk cId="0" sldId="258"/>
            <ac:spMk id="8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2:49.015" v="31" actId="255"/>
          <ac:spMkLst>
            <pc:docMk/>
            <pc:sldMk cId="0" sldId="258"/>
            <ac:spMk id="11" creationId="{00000000-0000-0000-0000-000000000000}"/>
          </ac:spMkLst>
        </pc:spChg>
        <pc:picChg chg="mod">
          <ac:chgData name="Jaime Arellano Huerta" userId="95cb2932-9b7d-4bba-8cf4-c84d02facae5" providerId="ADAL" clId="{37B22EA3-15EF-4B07-8EA5-D4B1D73BC78E}" dt="2024-12-08T21:56:53.670" v="10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modSp mod">
        <pc:chgData name="Jaime Arellano Huerta" userId="95cb2932-9b7d-4bba-8cf4-c84d02facae5" providerId="ADAL" clId="{37B22EA3-15EF-4B07-8EA5-D4B1D73BC78E}" dt="2024-12-13T02:13:18.033" v="34" actId="255"/>
        <pc:sldMkLst>
          <pc:docMk/>
          <pc:sldMk cId="0" sldId="259"/>
        </pc:sldMkLst>
        <pc:spChg chg="mod">
          <ac:chgData name="Jaime Arellano Huerta" userId="95cb2932-9b7d-4bba-8cf4-c84d02facae5" providerId="ADAL" clId="{37B22EA3-15EF-4B07-8EA5-D4B1D73BC78E}" dt="2024-12-13T02:13:01.786" v="32" actId="255"/>
          <ac:spMkLst>
            <pc:docMk/>
            <pc:sldMk cId="0" sldId="259"/>
            <ac:spMk id="5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3:10.415" v="33" actId="255"/>
          <ac:spMkLst>
            <pc:docMk/>
            <pc:sldMk cId="0" sldId="259"/>
            <ac:spMk id="8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3:18.033" v="34" actId="255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3:55.344" v="38" actId="255"/>
        <pc:sldMkLst>
          <pc:docMk/>
          <pc:sldMk cId="0" sldId="260"/>
        </pc:sldMkLst>
        <pc:spChg chg="mod">
          <ac:chgData name="Jaime Arellano Huerta" userId="95cb2932-9b7d-4bba-8cf4-c84d02facae5" providerId="ADAL" clId="{37B22EA3-15EF-4B07-8EA5-D4B1D73BC78E}" dt="2024-12-13T02:13:28.525" v="35" actId="255"/>
          <ac:spMkLst>
            <pc:docMk/>
            <pc:sldMk cId="0" sldId="260"/>
            <ac:spMk id="5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3:36.835" v="36" actId="255"/>
          <ac:spMkLst>
            <pc:docMk/>
            <pc:sldMk cId="0" sldId="260"/>
            <ac:spMk id="10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3:55.344" v="38" actId="255"/>
          <ac:spMkLst>
            <pc:docMk/>
            <pc:sldMk cId="0" sldId="260"/>
            <ac:spMk id="15" creationId="{00000000-0000-0000-0000-00000000000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4:41.235" v="42" actId="255"/>
        <pc:sldMkLst>
          <pc:docMk/>
          <pc:sldMk cId="0" sldId="261"/>
        </pc:sldMkLst>
        <pc:spChg chg="mod">
          <ac:chgData name="Jaime Arellano Huerta" userId="95cb2932-9b7d-4bba-8cf4-c84d02facae5" providerId="ADAL" clId="{37B22EA3-15EF-4B07-8EA5-D4B1D73BC78E}" dt="2024-12-13T02:14:15.091" v="39" actId="255"/>
          <ac:spMkLst>
            <pc:docMk/>
            <pc:sldMk cId="0" sldId="261"/>
            <ac:spMk id="5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4:26.827" v="40" actId="255"/>
          <ac:spMkLst>
            <pc:docMk/>
            <pc:sldMk cId="0" sldId="261"/>
            <ac:spMk id="8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4:41.235" v="42" actId="255"/>
          <ac:spMkLst>
            <pc:docMk/>
            <pc:sldMk cId="0" sldId="261"/>
            <ac:spMk id="11" creationId="{00000000-0000-0000-0000-00000000000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5:17.181" v="47" actId="20577"/>
        <pc:sldMkLst>
          <pc:docMk/>
          <pc:sldMk cId="0" sldId="262"/>
        </pc:sldMkLst>
        <pc:spChg chg="mod">
          <ac:chgData name="Jaime Arellano Huerta" userId="95cb2932-9b7d-4bba-8cf4-c84d02facae5" providerId="ADAL" clId="{37B22EA3-15EF-4B07-8EA5-D4B1D73BC78E}" dt="2024-12-13T02:14:57.702" v="44" actId="255"/>
          <ac:spMkLst>
            <pc:docMk/>
            <pc:sldMk cId="0" sldId="262"/>
            <ac:spMk id="9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5:04.641" v="45" actId="255"/>
          <ac:spMkLst>
            <pc:docMk/>
            <pc:sldMk cId="0" sldId="262"/>
            <ac:spMk id="14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5:17.181" v="47" actId="20577"/>
          <ac:spMkLst>
            <pc:docMk/>
            <pc:sldMk cId="0" sldId="262"/>
            <ac:spMk id="19" creationId="{00000000-0000-0000-0000-00000000000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6:22.256" v="59" actId="20577"/>
        <pc:sldMkLst>
          <pc:docMk/>
          <pc:sldMk cId="0" sldId="263"/>
        </pc:sldMkLst>
        <pc:spChg chg="mod">
          <ac:chgData name="Jaime Arellano Huerta" userId="95cb2932-9b7d-4bba-8cf4-c84d02facae5" providerId="ADAL" clId="{37B22EA3-15EF-4B07-8EA5-D4B1D73BC78E}" dt="2024-12-13T02:15:45.030" v="53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6:07.547" v="57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Jaime Arellano Huerta" userId="95cb2932-9b7d-4bba-8cf4-c84d02facae5" providerId="ADAL" clId="{37B22EA3-15EF-4B07-8EA5-D4B1D73BC78E}" dt="2024-12-13T02:16:22.256" v="59" actId="20577"/>
          <ac:spMkLst>
            <pc:docMk/>
            <pc:sldMk cId="0" sldId="263"/>
            <ac:spMk id="12" creationId="{00000000-0000-0000-0000-00000000000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6:49.571" v="62" actId="255"/>
        <pc:sldMkLst>
          <pc:docMk/>
          <pc:sldMk cId="0" sldId="264"/>
        </pc:sldMkLst>
        <pc:spChg chg="mod">
          <ac:chgData name="Jaime Arellano Huerta" userId="95cb2932-9b7d-4bba-8cf4-c84d02facae5" providerId="ADAL" clId="{37B22EA3-15EF-4B07-8EA5-D4B1D73BC78E}" dt="2024-12-13T02:16:35.500" v="60" actId="255"/>
          <ac:spMkLst>
            <pc:docMk/>
            <pc:sldMk cId="0" sldId="264"/>
            <ac:spMk id="20" creationId="{5C07E0FD-1C71-7564-F71F-EAFECD815FA6}"/>
          </ac:spMkLst>
        </pc:spChg>
        <pc:spChg chg="mod">
          <ac:chgData name="Jaime Arellano Huerta" userId="95cb2932-9b7d-4bba-8cf4-c84d02facae5" providerId="ADAL" clId="{37B22EA3-15EF-4B07-8EA5-D4B1D73BC78E}" dt="2024-12-13T02:16:43.126" v="61" actId="255"/>
          <ac:spMkLst>
            <pc:docMk/>
            <pc:sldMk cId="0" sldId="264"/>
            <ac:spMk id="22" creationId="{8CA23ECF-0D2B-42E5-474A-9B5B9E8C08DD}"/>
          </ac:spMkLst>
        </pc:spChg>
        <pc:spChg chg="mod">
          <ac:chgData name="Jaime Arellano Huerta" userId="95cb2932-9b7d-4bba-8cf4-c84d02facae5" providerId="ADAL" clId="{37B22EA3-15EF-4B07-8EA5-D4B1D73BC78E}" dt="2024-12-13T02:16:49.571" v="62" actId="255"/>
          <ac:spMkLst>
            <pc:docMk/>
            <pc:sldMk cId="0" sldId="264"/>
            <ac:spMk id="24" creationId="{2EA5A98D-6E28-16D4-3B85-F14288A3D738}"/>
          </ac:spMkLst>
        </pc:spChg>
      </pc:sldChg>
      <pc:sldChg chg="modSp mod">
        <pc:chgData name="Jaime Arellano Huerta" userId="95cb2932-9b7d-4bba-8cf4-c84d02facae5" providerId="ADAL" clId="{37B22EA3-15EF-4B07-8EA5-D4B1D73BC78E}" dt="2024-12-13T02:17:37.156" v="68" actId="255"/>
        <pc:sldMkLst>
          <pc:docMk/>
          <pc:sldMk cId="3689509482" sldId="265"/>
        </pc:sldMkLst>
        <pc:spChg chg="mod">
          <ac:chgData name="Jaime Arellano Huerta" userId="95cb2932-9b7d-4bba-8cf4-c84d02facae5" providerId="ADAL" clId="{37B22EA3-15EF-4B07-8EA5-D4B1D73BC78E}" dt="2024-12-13T02:17:24.312" v="66" actId="255"/>
          <ac:spMkLst>
            <pc:docMk/>
            <pc:sldMk cId="3689509482" sldId="265"/>
            <ac:spMk id="6" creationId="{C5EFFAE3-1D82-C033-DAD7-44490E214B1D}"/>
          </ac:spMkLst>
        </pc:spChg>
        <pc:spChg chg="mod">
          <ac:chgData name="Jaime Arellano Huerta" userId="95cb2932-9b7d-4bba-8cf4-c84d02facae5" providerId="ADAL" clId="{37B22EA3-15EF-4B07-8EA5-D4B1D73BC78E}" dt="2024-12-13T02:17:30.767" v="67" actId="255"/>
          <ac:spMkLst>
            <pc:docMk/>
            <pc:sldMk cId="3689509482" sldId="265"/>
            <ac:spMk id="8" creationId="{BBA3D686-4FA1-A990-2DC4-545D2A1DA2BE}"/>
          </ac:spMkLst>
        </pc:spChg>
        <pc:spChg chg="mod">
          <ac:chgData name="Jaime Arellano Huerta" userId="95cb2932-9b7d-4bba-8cf4-c84d02facae5" providerId="ADAL" clId="{37B22EA3-15EF-4B07-8EA5-D4B1D73BC78E}" dt="2024-12-13T02:17:37.156" v="68" actId="255"/>
          <ac:spMkLst>
            <pc:docMk/>
            <pc:sldMk cId="3689509482" sldId="265"/>
            <ac:spMk id="10" creationId="{EF610912-75CB-439E-FC63-736A105C9AF0}"/>
          </ac:spMkLst>
        </pc:spChg>
      </pc:sldChg>
      <pc:sldChg chg="modSp mod">
        <pc:chgData name="Jaime Arellano Huerta" userId="95cb2932-9b7d-4bba-8cf4-c84d02facae5" providerId="ADAL" clId="{37B22EA3-15EF-4B07-8EA5-D4B1D73BC78E}" dt="2024-12-13T02:20:50.952" v="114" actId="20577"/>
        <pc:sldMkLst>
          <pc:docMk/>
          <pc:sldMk cId="1213922320" sldId="266"/>
        </pc:sldMkLst>
        <pc:spChg chg="mod">
          <ac:chgData name="Jaime Arellano Huerta" userId="95cb2932-9b7d-4bba-8cf4-c84d02facae5" providerId="ADAL" clId="{37B22EA3-15EF-4B07-8EA5-D4B1D73BC78E}" dt="2024-12-13T02:20:50.952" v="114" actId="20577"/>
          <ac:spMkLst>
            <pc:docMk/>
            <pc:sldMk cId="1213922320" sldId="266"/>
            <ac:spMk id="2" creationId="{E8F6C325-DDB8-1998-3CA6-702ABF9DBF23}"/>
          </ac:spMkLst>
        </pc:spChg>
        <pc:spChg chg="mod">
          <ac:chgData name="Jaime Arellano Huerta" userId="95cb2932-9b7d-4bba-8cf4-c84d02facae5" providerId="ADAL" clId="{37B22EA3-15EF-4B07-8EA5-D4B1D73BC78E}" dt="2024-12-13T02:16:58.135" v="63" actId="255"/>
          <ac:spMkLst>
            <pc:docMk/>
            <pc:sldMk cId="1213922320" sldId="266"/>
            <ac:spMk id="4" creationId="{55B2066A-91A8-06C4-CF50-3E9D8CCA2889}"/>
          </ac:spMkLst>
        </pc:spChg>
        <pc:spChg chg="mod">
          <ac:chgData name="Jaime Arellano Huerta" userId="95cb2932-9b7d-4bba-8cf4-c84d02facae5" providerId="ADAL" clId="{37B22EA3-15EF-4B07-8EA5-D4B1D73BC78E}" dt="2024-12-13T02:17:04.684" v="64" actId="255"/>
          <ac:spMkLst>
            <pc:docMk/>
            <pc:sldMk cId="1213922320" sldId="266"/>
            <ac:spMk id="6" creationId="{4C8E6711-FF95-DB79-8D28-3D1E3D96A9A5}"/>
          </ac:spMkLst>
        </pc:spChg>
        <pc:spChg chg="mod">
          <ac:chgData name="Jaime Arellano Huerta" userId="95cb2932-9b7d-4bba-8cf4-c84d02facae5" providerId="ADAL" clId="{37B22EA3-15EF-4B07-8EA5-D4B1D73BC78E}" dt="2024-12-13T02:17:14.934" v="65" actId="255"/>
          <ac:spMkLst>
            <pc:docMk/>
            <pc:sldMk cId="1213922320" sldId="266"/>
            <ac:spMk id="8" creationId="{DD773200-1FE2-DB5A-C033-E72EF36C30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15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01" y="359806"/>
            <a:ext cx="14427200" cy="703898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1: ¿Cuál de estos es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mezcla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homogénea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85" y="3152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A: 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Agua</a:t>
            </a:r>
            <a:r>
              <a:rPr lang="en-US" sz="24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 sal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114800"/>
            <a:ext cx="3928586" cy="26879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57813" y="3152775"/>
            <a:ext cx="31709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: Arena y piedras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4114799"/>
            <a:ext cx="3928586" cy="26879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77901" y="3205796"/>
            <a:ext cx="47524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C: Clavos y limaduras de hierro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090" y="4102198"/>
            <a:ext cx="3928586" cy="26879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1CC172-DA40-F744-5E4C-E051D92E4A95}"/>
              </a:ext>
            </a:extLst>
          </p:cNvPr>
          <p:cNvSpPr/>
          <p:nvPr/>
        </p:nvSpPr>
        <p:spPr>
          <a:xfrm>
            <a:off x="185114" y="643268"/>
            <a:ext cx="13937285" cy="704017"/>
          </a:xfrm>
          <a:prstGeom prst="rect">
            <a:avLst/>
          </a:prstGeom>
          <a:solidFill>
            <a:srgbClr val="FFFF99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10: </a:t>
            </a:r>
            <a:r>
              <a:rPr lang="es-MX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¿Qué hay dentro del núcleo del átomo?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EFFAE3-1D82-C033-DAD7-44490E214B1D}"/>
              </a:ext>
            </a:extLst>
          </p:cNvPr>
          <p:cNvSpPr txBox="1"/>
          <p:nvPr/>
        </p:nvSpPr>
        <p:spPr>
          <a:xfrm>
            <a:off x="685800" y="2542165"/>
            <a:ext cx="739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A) Electrones.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A3D686-4FA1-A990-2DC4-545D2A1DA2BE}"/>
              </a:ext>
            </a:extLst>
          </p:cNvPr>
          <p:cNvSpPr txBox="1"/>
          <p:nvPr/>
        </p:nvSpPr>
        <p:spPr>
          <a:xfrm>
            <a:off x="685800" y="3328482"/>
            <a:ext cx="739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B) Protones y neutrones.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610912-75CB-439E-FC63-736A105C9AF0}"/>
              </a:ext>
            </a:extLst>
          </p:cNvPr>
          <p:cNvSpPr txBox="1"/>
          <p:nvPr/>
        </p:nvSpPr>
        <p:spPr>
          <a:xfrm>
            <a:off x="685800" y="4114800"/>
            <a:ext cx="1011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C) Moléculas.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5BD3CC-7D82-BF6B-8D43-E52C0819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67" y="2296858"/>
            <a:ext cx="8381999" cy="45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0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1" y="1388604"/>
            <a:ext cx="4470400" cy="6705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0653" y="18977"/>
            <a:ext cx="14176547" cy="1382863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2: ¿Qué se mantiene igual cuando un objeto cambia de forma?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586043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495901" y="3586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A: Su color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837724" y="4854118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495900" y="49210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B: Su masa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837724" y="6122194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495901" y="61221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C: Su temperatura</a:t>
            </a:r>
            <a:endParaRPr lang="en-US" sz="2800" b="1" dirty="0">
              <a:solidFill>
                <a:srgbClr val="FF33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346" y="560903"/>
            <a:ext cx="7718108" cy="1198245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75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3: ¿Qué pasa cuando el agua se calienta mucho?</a:t>
            </a:r>
            <a:endParaRPr lang="en-US" sz="3750" b="1" dirty="0">
              <a:solidFill>
                <a:srgbClr val="FF3399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46" y="2064663"/>
            <a:ext cx="509230" cy="509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346" y="2777609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A: </a:t>
            </a:r>
            <a:r>
              <a:rPr lang="en-US" sz="2800" b="1" kern="0" spc="-38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 congela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46" y="4136350"/>
            <a:ext cx="509230" cy="509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99346" y="4849297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B: </a:t>
            </a:r>
            <a:r>
              <a:rPr lang="en-US" sz="2800" b="1" kern="0" spc="-38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 evapora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346" y="6208038"/>
            <a:ext cx="509230" cy="509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6836" y="6920984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kern="0" spc="-38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C: Se derrite</a:t>
            </a:r>
            <a:endParaRPr lang="en-US" sz="2800" b="1" dirty="0">
              <a:solidFill>
                <a:srgbClr val="FF33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856" y="389037"/>
            <a:ext cx="14080543" cy="1408033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4: ¿Qué ocupa más espacio, el agua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líquida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o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agua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congelada?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384482" y="32019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A: El </a:t>
            </a:r>
            <a:r>
              <a:rPr lang="en-US" sz="2800" b="1" kern="0" spc="-44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agua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congelada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5384481" y="4698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B: El </a:t>
            </a:r>
            <a:r>
              <a:rPr lang="en-US" sz="2800" b="1" kern="0" spc="-44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agua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800" b="1" kern="0" spc="-44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liquida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5384480" y="6115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C: No </a:t>
            </a:r>
            <a:r>
              <a:rPr lang="en-US" sz="2800" b="1" kern="0" spc="-44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existe</a:t>
            </a: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2800" b="1" kern="0" spc="-44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diferencias</a:t>
            </a:r>
            <a:endParaRPr lang="en-US" sz="2800" b="1" dirty="0">
              <a:solidFill>
                <a:srgbClr val="FF3399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60DAFA5-5A3B-287A-DAB0-00732F43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7" y="2571363"/>
            <a:ext cx="3633502" cy="24057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5A08EE-2132-D381-588F-B140255E3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6" y="5410527"/>
            <a:ext cx="3633501" cy="2043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1719"/>
            <a:ext cx="7468553" cy="1408033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5: ¿Cuál de estos es un cambio químico?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138726"/>
            <a:ext cx="3614618" cy="2107406"/>
          </a:xfrm>
          <a:prstGeom prst="roundRect">
            <a:avLst>
              <a:gd name="adj" fmla="val 47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571059" y="3385661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A: Romper un papel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3138726"/>
            <a:ext cx="3614618" cy="2107406"/>
          </a:xfrm>
          <a:prstGeom prst="roundRect">
            <a:avLst>
              <a:gd name="adj" fmla="val 47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424993" y="3385661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B: Quemar un papel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6571059" y="5732383"/>
            <a:ext cx="32143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44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C: Doblar un papel</a:t>
            </a:r>
            <a:endParaRPr lang="en-US" sz="2800" b="1" dirty="0">
              <a:solidFill>
                <a:srgbClr val="FF33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25716"/>
          <a:stretch/>
        </p:blipFill>
        <p:spPr>
          <a:xfrm>
            <a:off x="9144000" y="1094422"/>
            <a:ext cx="5486400" cy="61132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741" y="243985"/>
            <a:ext cx="13710192" cy="929640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kern="0" spc="-83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6: ¿Qué es </a:t>
            </a:r>
            <a:r>
              <a:rPr lang="en-US" sz="4150" b="1" kern="0" spc="-83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una</a:t>
            </a:r>
            <a:r>
              <a:rPr lang="en-US" sz="4150" b="1" kern="0" spc="-83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4150" b="1" kern="0" spc="-83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disolución</a:t>
            </a:r>
            <a:r>
              <a:rPr lang="en-US" sz="4150" b="1" kern="0" spc="-83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?</a:t>
            </a:r>
            <a:endParaRPr lang="en-US" sz="4150" b="1" dirty="0">
              <a:solidFill>
                <a:srgbClr val="FF3399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5733" y="2452568"/>
            <a:ext cx="30480" cy="4979313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1342727" y="2941677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868740" y="2704743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 b="1" dirty="0">
              <a:solidFill>
                <a:srgbClr val="FF0066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41856" y="2798683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FF006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</a:t>
            </a:r>
            <a:endParaRPr lang="en-US" sz="2450" dirty="0">
              <a:solidFill>
                <a:srgbClr val="FF0066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2211467" y="2620326"/>
            <a:ext cx="6759415" cy="127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una mezcla donde algo se disuelve completamente en otro líquido, como el azúcar en agua.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2727" y="4795718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Shape 8"/>
          <p:cNvSpPr/>
          <p:nvPr/>
        </p:nvSpPr>
        <p:spPr>
          <a:xfrm>
            <a:off x="868740" y="4558784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1041856" y="4652724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FF006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</a:t>
            </a:r>
            <a:endParaRPr lang="en-US" sz="2450" dirty="0">
              <a:solidFill>
                <a:srgbClr val="FF0066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1467" y="4485348"/>
            <a:ext cx="6634578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una mezcla donde las partes se pueden ver y no se mezclan bien, como el aceite y el agua.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42727" y="664976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Shape 13"/>
          <p:cNvSpPr/>
          <p:nvPr/>
        </p:nvSpPr>
        <p:spPr>
          <a:xfrm>
            <a:off x="868740" y="641282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FC6C6"/>
          </a:solidFill>
          <a:ln w="762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7" name="Text 14"/>
          <p:cNvSpPr/>
          <p:nvPr/>
        </p:nvSpPr>
        <p:spPr>
          <a:xfrm>
            <a:off x="1041856" y="6506766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FF0066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</a:t>
            </a:r>
            <a:endParaRPr lang="en-US" sz="2450" dirty="0">
              <a:solidFill>
                <a:srgbClr val="FF0066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70105" y="6481524"/>
            <a:ext cx="600515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una sustancia que está sola, sin mezcla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 otras</a:t>
            </a:r>
            <a:r>
              <a:rPr lang="en-US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800" b="1" dirty="0">
              <a:solidFill>
                <a:srgbClr val="FF33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7092" y="614720"/>
            <a:ext cx="8363307" cy="1034425"/>
          </a:xfrm>
          <a:prstGeom prst="rect">
            <a:avLst/>
          </a:prstGeom>
          <a:solidFill>
            <a:srgbClr val="FFFF99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83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7: ¿Qué es la evaporación?</a:t>
            </a:r>
            <a:endParaRPr lang="en-US" sz="4100" b="1" dirty="0">
              <a:solidFill>
                <a:srgbClr val="FF3399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267092" y="3080376"/>
            <a:ext cx="7601307" cy="103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A: Es cuando el agua se convierte en vapor y sube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 aire, como cuando se seca un charco.</a:t>
            </a:r>
            <a:endParaRPr lang="en-US" sz="2800" b="1" dirty="0">
              <a:solidFill>
                <a:srgbClr val="FF3399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168981" y="4668222"/>
            <a:ext cx="7699418" cy="877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B: Es el proceso en el que el agua se transforma en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gas y desaparece.</a:t>
            </a:r>
            <a:endParaRPr lang="en-US" sz="2800" b="1" kern="0" spc="-35" dirty="0">
              <a:solidFill>
                <a:srgbClr val="FF3399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67093" y="5957770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C: Es </a:t>
            </a: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cuando el agua caliente se convierte en vapor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 y se eleva.</a:t>
            </a:r>
            <a:endParaRPr lang="en-US" sz="2800" b="1" kern="0" spc="-35" dirty="0">
              <a:solidFill>
                <a:srgbClr val="FF3399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F43E5B-095D-9E9D-BAA3-BF0C01D3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920710"/>
            <a:ext cx="5407593" cy="381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CC467B-B24D-3A23-2438-5DF0DE379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4980953"/>
            <a:ext cx="4614333" cy="30685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115" y="643268"/>
            <a:ext cx="9065776" cy="704017"/>
          </a:xfrm>
          <a:prstGeom prst="rect">
            <a:avLst/>
          </a:prstGeom>
          <a:solidFill>
            <a:srgbClr val="FFFF99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 8: ¿Qué es la condensación?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5CD77C-7A85-E761-001A-9E6A1D8D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91" y="383951"/>
            <a:ext cx="5238750" cy="30003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CE62155-476F-C8A6-8E4F-42F89F2D9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91" y="3666067"/>
            <a:ext cx="5238750" cy="3810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C07E0FD-1C71-7564-F71F-EAFECD815FA6}"/>
              </a:ext>
            </a:extLst>
          </p:cNvPr>
          <p:cNvSpPr txBox="1"/>
          <p:nvPr/>
        </p:nvSpPr>
        <p:spPr>
          <a:xfrm>
            <a:off x="668866" y="2352301"/>
            <a:ext cx="73998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A: Es cuando el vapor de agua se convierte en líquido, como cuando el aire húmedo se forma en gotas en el vidrio frío.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CA23ECF-0D2B-42E5-474A-9B5B9E8C08DD}"/>
              </a:ext>
            </a:extLst>
          </p:cNvPr>
          <p:cNvSpPr txBox="1"/>
          <p:nvPr/>
        </p:nvSpPr>
        <p:spPr>
          <a:xfrm>
            <a:off x="668866" y="4395633"/>
            <a:ext cx="73998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B: Es el proceso en el que el vapor se enfría y se convierte en agua, como el agua en el espejo del baño después de la ducha.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A5A98D-6E28-16D4-3B85-F14288A3D738}"/>
              </a:ext>
            </a:extLst>
          </p:cNvPr>
          <p:cNvSpPr txBox="1"/>
          <p:nvPr/>
        </p:nvSpPr>
        <p:spPr>
          <a:xfrm>
            <a:off x="668866" y="6330709"/>
            <a:ext cx="73998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C: Es cuando el gas se convierte en líquido y se forma agua, como en las gotas en una ventana cuando está lloviendo.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F6C325-DDB8-1998-3CA6-702ABF9DBF23}"/>
              </a:ext>
            </a:extLst>
          </p:cNvPr>
          <p:cNvSpPr/>
          <p:nvPr/>
        </p:nvSpPr>
        <p:spPr>
          <a:xfrm>
            <a:off x="185115" y="643268"/>
            <a:ext cx="14005018" cy="704017"/>
          </a:xfrm>
          <a:prstGeom prst="rect">
            <a:avLst/>
          </a:prstGeom>
          <a:solidFill>
            <a:srgbClr val="FFFF99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 err="1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Pregunta</a:t>
            </a:r>
            <a:r>
              <a:rPr lang="en-US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9: </a:t>
            </a:r>
            <a:r>
              <a:rPr lang="es-MX" sz="4400" b="1" kern="0" spc="-89" dirty="0">
                <a:solidFill>
                  <a:srgbClr val="FF3399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¿Cuál de estos es un elemento químico?</a:t>
            </a:r>
            <a:endParaRPr lang="en-US" sz="4400" b="1" dirty="0">
              <a:solidFill>
                <a:srgbClr val="FF3399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B2066A-91A8-06C4-CF50-3E9D8CCA2889}"/>
              </a:ext>
            </a:extLst>
          </p:cNvPr>
          <p:cNvSpPr txBox="1"/>
          <p:nvPr/>
        </p:nvSpPr>
        <p:spPr>
          <a:xfrm>
            <a:off x="1127655" y="2797253"/>
            <a:ext cx="739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A: Agua. </a:t>
            </a:r>
            <a:endParaRPr lang="es-MX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8E6711-FF95-DB79-8D28-3D1E3D96A9A5}"/>
              </a:ext>
            </a:extLst>
          </p:cNvPr>
          <p:cNvSpPr txBox="1"/>
          <p:nvPr/>
        </p:nvSpPr>
        <p:spPr>
          <a:xfrm>
            <a:off x="1127655" y="3792292"/>
            <a:ext cx="739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B: Oro.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773200-1FE2-DB5A-C033-E72EF36C30F3}"/>
              </a:ext>
            </a:extLst>
          </p:cNvPr>
          <p:cNvSpPr txBox="1"/>
          <p:nvPr/>
        </p:nvSpPr>
        <p:spPr>
          <a:xfrm>
            <a:off x="1127655" y="4620966"/>
            <a:ext cx="739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b="1" kern="0" spc="-35" dirty="0">
                <a:solidFill>
                  <a:srgbClr val="FF3399"/>
                </a:solidFill>
                <a:latin typeface="Source Sans Pro" pitchFamily="34" charset="0"/>
                <a:ea typeface="Source Sans Pro" pitchFamily="34" charset="-122"/>
              </a:rPr>
              <a:t>C): Azúcar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D08544F-58EA-95EE-6B8F-09F906C2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909" y="2542968"/>
            <a:ext cx="5525558" cy="36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2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421</Words>
  <Application>Microsoft Office PowerPoint</Application>
  <PresentationFormat>Personalizado</PresentationFormat>
  <Paragraphs>55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Pro</vt:lpstr>
      <vt:lpstr>Source Serif Pro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Jaime Arellano Huerta</cp:lastModifiedBy>
  <cp:revision>5</cp:revision>
  <dcterms:created xsi:type="dcterms:W3CDTF">2024-12-08T18:46:54Z</dcterms:created>
  <dcterms:modified xsi:type="dcterms:W3CDTF">2024-12-13T19:23:28Z</dcterms:modified>
</cp:coreProperties>
</file>